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9" r:id="rId2"/>
    <p:sldId id="258" r:id="rId3"/>
    <p:sldId id="291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6" r:id="rId23"/>
    <p:sldId id="279" r:id="rId24"/>
    <p:sldId id="281" r:id="rId25"/>
    <p:sldId id="282" r:id="rId26"/>
    <p:sldId id="284" r:id="rId27"/>
    <p:sldId id="285" r:id="rId28"/>
    <p:sldId id="283" r:id="rId29"/>
    <p:sldId id="287" r:id="rId30"/>
    <p:sldId id="288" r:id="rId31"/>
    <p:sldId id="292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B6669C-9D61-49B2-BBD2-DBC6A48A4637}" type="datetimeFigureOut">
              <a:rPr lang="tr-TR" smtClean="0"/>
              <a:t>22.11.2018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07099DE-7C06-4918-A90B-62B2433BD34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C000"/>
                </a:solidFill>
              </a:rPr>
              <a:t>Tevfik ileri imam hatip orta okulu </a:t>
            </a:r>
            <a:br>
              <a:rPr lang="tr-TR" b="1" i="1" dirty="0" smtClean="0">
                <a:solidFill>
                  <a:srgbClr val="FFC000"/>
                </a:solidFill>
              </a:rPr>
            </a:br>
            <a:endParaRPr lang="tr-TR" b="1" i="1" dirty="0">
              <a:solidFill>
                <a:srgbClr val="FFC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46707"/>
            <a:ext cx="4114441" cy="4402573"/>
          </a:xfrm>
        </p:spPr>
      </p:pic>
      <p:pic>
        <p:nvPicPr>
          <p:cNvPr id="4" name="İçerik Yer Tutucusu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9" y="1556792"/>
            <a:ext cx="3871345" cy="4392488"/>
          </a:xfrm>
          <a:prstGeom prst="rect">
            <a:avLst/>
          </a:prstGeom>
        </p:spPr>
      </p:pic>
      <p:pic>
        <p:nvPicPr>
          <p:cNvPr id="5" name="Yedi Karanfil-Kahve koydum finca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S</a:t>
            </a:r>
            <a:r>
              <a:rPr lang="tr-TR" b="1" i="1" dirty="0" smtClean="0"/>
              <a:t>ergimizden ...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6659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Gelecek </a:t>
            </a:r>
            <a:r>
              <a:rPr lang="tr-TR" b="1" i="1" dirty="0"/>
              <a:t>T</a:t>
            </a:r>
            <a:r>
              <a:rPr lang="tr-TR" b="1" i="1" dirty="0" smtClean="0"/>
              <a:t>evfik ileride kodlanıyor…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5684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Minikler kodlama dilini öğreniyor…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4570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 Küçük sporcular her yerde: )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8819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/>
              <a:t>Scratch</a:t>
            </a:r>
            <a:r>
              <a:rPr lang="tr-TR" b="1" i="1" dirty="0" smtClean="0"/>
              <a:t> 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6759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/>
              <a:t>S</a:t>
            </a:r>
            <a:r>
              <a:rPr lang="tr-TR" b="1" i="1" dirty="0" err="1" smtClean="0"/>
              <a:t>antranç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" y="2067733"/>
            <a:ext cx="7468985" cy="4202084"/>
          </a:xfrm>
        </p:spPr>
      </p:pic>
    </p:spTree>
    <p:extLst>
      <p:ext uri="{BB962C8B-B14F-4D97-AF65-F5344CB8AC3E}">
        <p14:creationId xmlns:p14="http://schemas.microsoft.com/office/powerpoint/2010/main" val="9647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E</a:t>
            </a:r>
            <a:r>
              <a:rPr lang="tr-TR" b="1" i="1" dirty="0" smtClean="0"/>
              <a:t>bru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0148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Kara kalem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6167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Gitar kursu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0207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B</a:t>
            </a:r>
            <a:r>
              <a:rPr lang="tr-TR" b="1" i="1" dirty="0" smtClean="0"/>
              <a:t>ağlama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264696" cy="4873625"/>
          </a:xfrm>
        </p:spPr>
      </p:pic>
    </p:spTree>
    <p:extLst>
      <p:ext uri="{BB962C8B-B14F-4D97-AF65-F5344CB8AC3E}">
        <p14:creationId xmlns:p14="http://schemas.microsoft.com/office/powerpoint/2010/main" val="2853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  <p:sp>
        <p:nvSpPr>
          <p:cNvPr id="5" name="Metin kutusu 4"/>
          <p:cNvSpPr txBox="1"/>
          <p:nvPr/>
        </p:nvSpPr>
        <p:spPr>
          <a:xfrm>
            <a:off x="971600" y="476672"/>
            <a:ext cx="4857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tekvando gösterisi </a:t>
            </a:r>
            <a:endParaRPr lang="tr-TR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1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Koro çalışmaları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2356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sporla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5191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Sağlıklı bireyler yetişir.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7094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Spor ve beden eğitimi 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2943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/>
              <a:t>Tevfik ileri imam hatip orta okulunda spor ve sanat kadar</a:t>
            </a:r>
            <a:endParaRPr lang="tr-TR" sz="3200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9214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/>
              <a:t>Yardımlaşma ve maneviyat da var</a:t>
            </a:r>
            <a:endParaRPr lang="tr-TR" sz="3200" b="1" i="1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41039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Mevlüt</a:t>
            </a:r>
            <a:r>
              <a:rPr lang="tr-TR" dirty="0"/>
              <a:t> </a:t>
            </a:r>
            <a:r>
              <a:rPr lang="tr-TR" dirty="0" smtClean="0"/>
              <a:t>kandili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4955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0723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lokma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121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Paylaşım mutluğu da getiriyor beraberinde ..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7392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C000"/>
                </a:solidFill>
              </a:rPr>
              <a:t/>
            </a:r>
            <a:br>
              <a:rPr lang="tr-TR" b="1" i="1" dirty="0" smtClean="0">
                <a:solidFill>
                  <a:srgbClr val="FFC000"/>
                </a:solidFill>
              </a:rPr>
            </a:br>
            <a:endParaRPr lang="tr-TR" b="1" i="1" dirty="0">
              <a:solidFill>
                <a:srgbClr val="FFC000"/>
              </a:solidFill>
            </a:endParaRPr>
          </a:p>
        </p:txBody>
      </p:sp>
      <p:pic>
        <p:nvPicPr>
          <p:cNvPr id="12" name="İçerik Yer Tutucusu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7" y="2067733"/>
            <a:ext cx="7468985" cy="4202084"/>
          </a:xfrm>
        </p:spPr>
      </p:pic>
      <p:sp>
        <p:nvSpPr>
          <p:cNvPr id="3" name="Metin kutusu 2"/>
          <p:cNvSpPr txBox="1"/>
          <p:nvPr/>
        </p:nvSpPr>
        <p:spPr>
          <a:xfrm>
            <a:off x="1331640" y="620688"/>
            <a:ext cx="688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Dönem sonu Gitar kursu gösterisi  </a:t>
            </a:r>
            <a:endParaRPr lang="tr-TR" sz="3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3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b="1" i="1" dirty="0"/>
              <a:t>A</a:t>
            </a:r>
            <a:r>
              <a:rPr lang="tr-TR" sz="2400" b="1" i="1" dirty="0" smtClean="0"/>
              <a:t>şure :birbirine aykırı ,değişik ögelerin birleşince harika bir tatlı olacağını gösteriyor bize.. </a:t>
            </a:r>
            <a:endParaRPr lang="tr-TR" sz="2400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323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b="1" i="1" dirty="0" smtClean="0">
                <a:solidFill>
                  <a:schemeClr val="accent1"/>
                </a:solidFill>
              </a:rPr>
              <a:t>Ve her </a:t>
            </a:r>
            <a:r>
              <a:rPr lang="tr-TR" sz="3200" b="1" i="1" dirty="0">
                <a:solidFill>
                  <a:schemeClr val="accent1"/>
                </a:solidFill>
              </a:rPr>
              <a:t>öğrenci farklı bir </a:t>
            </a:r>
            <a:r>
              <a:rPr lang="tr-TR" sz="3200" b="1" i="1" dirty="0" smtClean="0">
                <a:solidFill>
                  <a:schemeClr val="accent1"/>
                </a:solidFill>
              </a:rPr>
              <a:t>renk. </a:t>
            </a:r>
            <a:r>
              <a:rPr lang="tr-TR" sz="3200" b="1" i="1" dirty="0">
                <a:solidFill>
                  <a:schemeClr val="accent1"/>
                </a:solidFill>
              </a:rPr>
              <a:t>Okullar ise tüm farklı </a:t>
            </a:r>
            <a:r>
              <a:rPr lang="tr-TR" sz="3200" b="1" i="1" dirty="0" smtClean="0">
                <a:solidFill>
                  <a:schemeClr val="accent1"/>
                </a:solidFill>
              </a:rPr>
              <a:t>renkleri </a:t>
            </a:r>
            <a:r>
              <a:rPr lang="tr-TR" sz="3200" b="1" i="1" dirty="0">
                <a:solidFill>
                  <a:schemeClr val="accent1"/>
                </a:solidFill>
              </a:rPr>
              <a:t>barındıran </a:t>
            </a:r>
            <a:r>
              <a:rPr lang="tr-TR" sz="3200" b="1" i="1" dirty="0" smtClean="0">
                <a:solidFill>
                  <a:schemeClr val="accent1"/>
                </a:solidFill>
              </a:rPr>
              <a:t>mekanlar…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Sanat atölyemiz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251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603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Genç yeteneklerimiz 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4275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3907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Ve başarılarımız </a:t>
            </a:r>
            <a:r>
              <a:rPr lang="tr-TR" b="1" i="1" dirty="0" smtClean="0">
                <a:sym typeface="Wingdings" pitchFamily="2" charset="2"/>
              </a:rPr>
              <a:t>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9445"/>
            <a:ext cx="6096000" cy="4518660"/>
          </a:xfrm>
        </p:spPr>
      </p:pic>
    </p:spTree>
    <p:extLst>
      <p:ext uri="{BB962C8B-B14F-4D97-AF65-F5344CB8AC3E}">
        <p14:creationId xmlns:p14="http://schemas.microsoft.com/office/powerpoint/2010/main" val="27666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Robotik Kodlama sınıfımız 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584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>Tekvando gösterisi</a:t>
            </a:r>
            <a:endParaRPr lang="tr-TR" b="1" i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1375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26705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</TotalTime>
  <Words>120</Words>
  <Application>Microsoft Office PowerPoint</Application>
  <PresentationFormat>Ekran Gösterisi (4:3)</PresentationFormat>
  <Paragraphs>31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Canlı</vt:lpstr>
      <vt:lpstr>Tevfik ileri imam hatip orta okulu  </vt:lpstr>
      <vt:lpstr>PowerPoint Sunusu</vt:lpstr>
      <vt:lpstr> </vt:lpstr>
      <vt:lpstr>Sanat atölyemiz</vt:lpstr>
      <vt:lpstr>PowerPoint Sunusu</vt:lpstr>
      <vt:lpstr>Genç yeteneklerimiz </vt:lpstr>
      <vt:lpstr>Ve başarılarımız </vt:lpstr>
      <vt:lpstr>Robotik Kodlama sınıfımız </vt:lpstr>
      <vt:lpstr>Tekvando gösterisi</vt:lpstr>
      <vt:lpstr>Sergimizden ...</vt:lpstr>
      <vt:lpstr>Gelecek Tevfik ileride kodlanıyor…</vt:lpstr>
      <vt:lpstr>Minikler kodlama dilini öğreniyor…</vt:lpstr>
      <vt:lpstr> Küçük sporcular her yerde: )</vt:lpstr>
      <vt:lpstr>Scratch </vt:lpstr>
      <vt:lpstr>Santranç</vt:lpstr>
      <vt:lpstr>Ebru</vt:lpstr>
      <vt:lpstr>Kara kalem</vt:lpstr>
      <vt:lpstr>Gitar kursu</vt:lpstr>
      <vt:lpstr>Bağlama</vt:lpstr>
      <vt:lpstr>Koro çalışmaları</vt:lpstr>
      <vt:lpstr>sporla</vt:lpstr>
      <vt:lpstr>Sağlıklı bireyler yetişir.</vt:lpstr>
      <vt:lpstr>Spor ve beden eğitimi </vt:lpstr>
      <vt:lpstr>Tevfik ileri imam hatip orta okulunda spor ve sanat kadar</vt:lpstr>
      <vt:lpstr>Yardımlaşma ve maneviyat da var</vt:lpstr>
      <vt:lpstr>Mevlüt kandili </vt:lpstr>
      <vt:lpstr>Ve  </vt:lpstr>
      <vt:lpstr>Bir lokma</vt:lpstr>
      <vt:lpstr>Paylaşım mutluğu da getiriyor beraberinde ..</vt:lpstr>
      <vt:lpstr>Aşure :birbirine aykırı ,değişik ögelerin birleşince harika bir tatlı olacağını gösteriyor bize..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Tevfik ileri imam hatip orta okulu</dc:title>
  <dc:creator>vahide</dc:creator>
  <cp:lastModifiedBy>RÜŞTÜ ACAR</cp:lastModifiedBy>
  <cp:revision>13</cp:revision>
  <dcterms:created xsi:type="dcterms:W3CDTF">2018-11-21T18:39:46Z</dcterms:created>
  <dcterms:modified xsi:type="dcterms:W3CDTF">2018-11-22T07:33:57Z</dcterms:modified>
</cp:coreProperties>
</file>